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99C-BC71-408A-AEF8-8FF1F65D922B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2F0-4B3C-4DE8-90C7-8052AB81A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99C-BC71-408A-AEF8-8FF1F65D922B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2F0-4B3C-4DE8-90C7-8052AB81A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99C-BC71-408A-AEF8-8FF1F65D922B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2F0-4B3C-4DE8-90C7-8052AB81A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99C-BC71-408A-AEF8-8FF1F65D922B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2F0-4B3C-4DE8-90C7-8052AB81A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99C-BC71-408A-AEF8-8FF1F65D922B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2F0-4B3C-4DE8-90C7-8052AB81A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99C-BC71-408A-AEF8-8FF1F65D922B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2F0-4B3C-4DE8-90C7-8052AB81A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99C-BC71-408A-AEF8-8FF1F65D922B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2F0-4B3C-4DE8-90C7-8052AB81A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99C-BC71-408A-AEF8-8FF1F65D922B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2F0-4B3C-4DE8-90C7-8052AB81A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99C-BC71-408A-AEF8-8FF1F65D922B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2F0-4B3C-4DE8-90C7-8052AB81A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99C-BC71-408A-AEF8-8FF1F65D922B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2F0-4B3C-4DE8-90C7-8052AB81A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99C-BC71-408A-AEF8-8FF1F65D922B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2F0-4B3C-4DE8-90C7-8052AB81A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AC99C-BC71-408A-AEF8-8FF1F65D922B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FD2F0-4B3C-4DE8-90C7-8052AB81AC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00" name="Picture 4" descr="1"/>
          <p:cNvPicPr>
            <a:picLocks noChangeAspect="1" noChangeArrowheads="1"/>
          </p:cNvPicPr>
          <p:nvPr/>
        </p:nvPicPr>
        <p:blipFill>
          <a:blip r:embed="rId2"/>
          <a:srcRect l="5000" t="8888" r="5833" b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04800" y="1361182"/>
            <a:ext cx="8382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GD &amp;ĐT QUẬN LONG BIÊN</a:t>
            </a:r>
          </a:p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766103" y="2676942"/>
            <a:ext cx="570149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 MÔN: TẬP ĐỌC </a:t>
            </a:r>
          </a:p>
          <a:p>
            <a:pPr algn="ctr"/>
            <a:endParaRPr lang="en-US" sz="4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 2</a:t>
            </a: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3038753" y="5029200"/>
            <a:ext cx="3057247" cy="646331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BÀI: BÉ HOA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62" name="Picture 10" descr="1"/>
          <p:cNvPicPr>
            <a:picLocks noChangeAspect="1" noChangeArrowheads="1"/>
          </p:cNvPicPr>
          <p:nvPr/>
        </p:nvPicPr>
        <p:blipFill>
          <a:blip r:embed="rId2"/>
          <a:srcRect l="5000" t="8888" r="5833" b="10001"/>
          <a:stretch>
            <a:fillRect/>
          </a:stretch>
        </p:blipFill>
        <p:spPr bwMode="auto">
          <a:xfrm>
            <a:off x="-38100" y="93085"/>
            <a:ext cx="9144000" cy="6858001"/>
          </a:xfrm>
          <a:prstGeom prst="rect">
            <a:avLst/>
          </a:prstGeom>
          <a:noFill/>
        </p:spPr>
      </p:pic>
      <p:sp>
        <p:nvSpPr>
          <p:cNvPr id="125963" name="WordArt 11"/>
          <p:cNvSpPr>
            <a:spLocks noChangeArrowheads="1" noChangeShapeType="1" noTextEdit="1"/>
          </p:cNvSpPr>
          <p:nvPr/>
        </p:nvSpPr>
        <p:spPr bwMode="auto">
          <a:xfrm>
            <a:off x="1905000" y="2362200"/>
            <a:ext cx="54864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noFill/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kern="10">
              <a:ln w="9525">
                <a:noFill/>
                <a:round/>
                <a:headEnd/>
                <a:tailEnd/>
              </a:ln>
              <a:solidFill>
                <a:srgbClr val="80008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5964" name="WordArt 12"/>
          <p:cNvSpPr>
            <a:spLocks noChangeArrowheads="1" noChangeShapeType="1" noTextEdit="1"/>
          </p:cNvSpPr>
          <p:nvPr/>
        </p:nvSpPr>
        <p:spPr bwMode="auto">
          <a:xfrm>
            <a:off x="3048000" y="1447800"/>
            <a:ext cx="2971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CC00CC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Chào tạm biệt!</a:t>
            </a:r>
          </a:p>
        </p:txBody>
      </p:sp>
      <p:pic>
        <p:nvPicPr>
          <p:cNvPr id="125957" name="Picture 5" descr="Entertainment-02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05275" y="4114800"/>
            <a:ext cx="1000125" cy="962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5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25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3" grpId="0" animBg="1"/>
      <p:bldP spid="1259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4" name="Picture 4" descr="Satin-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2247900" y="221673"/>
            <a:ext cx="464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Ôn bài cũ:</a:t>
            </a:r>
          </a:p>
        </p:txBody>
      </p:sp>
      <p:sp>
        <p:nvSpPr>
          <p:cNvPr id="128008" name="Text Box 8"/>
          <p:cNvSpPr txBox="1">
            <a:spLocks noChangeArrowheads="1"/>
          </p:cNvSpPr>
          <p:nvPr/>
        </p:nvSpPr>
        <p:spPr bwMode="auto">
          <a:xfrm>
            <a:off x="228600" y="1752600"/>
            <a:ext cx="8839200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Người em nghĩ :” Anh mình còn phải nuôi vợ con . Nếu phần của mìnhcũng bằng phần của anh thì thật không công bằng.” Nghĩ vậy người em ra đồng lấy lúa của mình bỏ thêm vào phần của anh</a:t>
            </a:r>
          </a:p>
          <a:p>
            <a:pPr>
              <a:spcBef>
                <a:spcPct val="50000"/>
              </a:spcBef>
            </a:pPr>
            <a:r>
              <a:rPr lang="en-US" sz="2800" b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                        	</a:t>
            </a:r>
          </a:p>
        </p:txBody>
      </p:sp>
      <p:sp>
        <p:nvSpPr>
          <p:cNvPr id="128009" name="Text Box 9"/>
          <p:cNvSpPr txBox="1">
            <a:spLocks noChangeArrowheads="1"/>
          </p:cNvSpPr>
          <p:nvPr/>
        </p:nvSpPr>
        <p:spPr bwMode="auto">
          <a:xfrm>
            <a:off x="457200" y="3733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2:</a:t>
            </a:r>
            <a:r>
              <a:rPr lang="en-US" sz="3200" b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 anh nghĩ gì và đã làm gì?</a:t>
            </a:r>
          </a:p>
        </p:txBody>
      </p:sp>
      <p:sp>
        <p:nvSpPr>
          <p:cNvPr id="128010" name="Text Box 10"/>
          <p:cNvSpPr txBox="1">
            <a:spLocks noChangeArrowheads="1"/>
          </p:cNvSpPr>
          <p:nvPr/>
        </p:nvSpPr>
        <p:spPr bwMode="auto">
          <a:xfrm>
            <a:off x="304800" y="1143000"/>
            <a:ext cx="701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Câu 1: Người em nghĩ gì và đã làm gì?</a:t>
            </a:r>
          </a:p>
        </p:txBody>
      </p:sp>
      <p:sp>
        <p:nvSpPr>
          <p:cNvPr id="128011" name="Text Box 11"/>
          <p:cNvSpPr txBox="1">
            <a:spLocks noChangeArrowheads="1"/>
          </p:cNvSpPr>
          <p:nvPr/>
        </p:nvSpPr>
        <p:spPr bwMode="auto">
          <a:xfrm>
            <a:off x="152400" y="4267200"/>
            <a:ext cx="89154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  Người anh nghĩ ;” Em ta sống một mình vất vả.Nếu phần lúa củât cũng bằng phần của chú ấy thì thật không công bằng “ Nghĩ vậy, người anh ra đồng lấy lúa của mình bỏ thêm vào phần của em .</a:t>
            </a:r>
          </a:p>
          <a:p>
            <a:pPr algn="just">
              <a:spcBef>
                <a:spcPct val="50000"/>
              </a:spcBef>
            </a:pPr>
            <a:r>
              <a:rPr lang="en-US" sz="2800" b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8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28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2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7" grpId="0"/>
      <p:bldP spid="128008" grpId="0"/>
      <p:bldP spid="128009" grpId="0"/>
      <p:bldP spid="128010" grpId="0"/>
      <p:bldP spid="1280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1905000" y="4572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0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  <a:r>
              <a:rPr lang="en-US" sz="3200" b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5003" name="Rectangle 11"/>
          <p:cNvSpPr>
            <a:spLocks noChangeArrowheads="1"/>
          </p:cNvSpPr>
          <p:nvPr/>
        </p:nvSpPr>
        <p:spPr bwMode="auto">
          <a:xfrm>
            <a:off x="3886200" y="4572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 Hoa</a:t>
            </a:r>
            <a:r>
              <a:rPr lang="en-US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85005" name="Picture 13" descr="Be Ho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447800"/>
            <a:ext cx="8839200" cy="5410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9" grpId="0"/>
      <p:bldP spid="850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2"/>
          <p:cNvSpPr txBox="1">
            <a:spLocks noChangeArrowheads="1"/>
          </p:cNvSpPr>
          <p:nvPr/>
        </p:nvSpPr>
        <p:spPr bwMode="auto">
          <a:xfrm>
            <a:off x="1375064" y="381000"/>
            <a:ext cx="6096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Luyện đọc</a:t>
            </a:r>
          </a:p>
        </p:txBody>
      </p:sp>
      <p:sp>
        <p:nvSpPr>
          <p:cNvPr id="131075" name="Text Box 3"/>
          <p:cNvSpPr txBox="1">
            <a:spLocks noChangeArrowheads="1"/>
          </p:cNvSpPr>
          <p:nvPr/>
        </p:nvSpPr>
        <p:spPr bwMode="auto">
          <a:xfrm>
            <a:off x="685800" y="1600200"/>
            <a:ext cx="2362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mắt mở to đen láy </a:t>
            </a:r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381000" y="2895600"/>
            <a:ext cx="525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 chia làm 3 đoạn:</a:t>
            </a:r>
          </a:p>
        </p:txBody>
      </p:sp>
      <p:sp>
        <p:nvSpPr>
          <p:cNvPr id="131079" name="Rectangle 7"/>
          <p:cNvSpPr>
            <a:spLocks noChangeArrowheads="1"/>
          </p:cNvSpPr>
          <p:nvPr/>
        </p:nvSpPr>
        <p:spPr bwMode="auto">
          <a:xfrm>
            <a:off x="3515485" y="1579474"/>
            <a:ext cx="210826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3600" b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đưa võng</a:t>
            </a:r>
          </a:p>
          <a:p>
            <a:pPr algn="ctr"/>
            <a:r>
              <a:rPr lang="en-US" sz="3600" b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vặn to đèn</a:t>
            </a:r>
          </a:p>
        </p:txBody>
      </p:sp>
      <p:sp>
        <p:nvSpPr>
          <p:cNvPr id="131080" name="Rectangle 8"/>
          <p:cNvSpPr>
            <a:spLocks noChangeArrowheads="1"/>
          </p:cNvSpPr>
          <p:nvPr/>
        </p:nvSpPr>
        <p:spPr bwMode="auto">
          <a:xfrm>
            <a:off x="5638800" y="1590586"/>
            <a:ext cx="3276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000" b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nắn nót </a:t>
            </a:r>
          </a:p>
          <a:p>
            <a:pPr algn="ctr"/>
            <a:r>
              <a:rPr lang="en-US" sz="3600" b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ngủ cũng ngoan </a:t>
            </a:r>
          </a:p>
        </p:txBody>
      </p:sp>
      <p:sp>
        <p:nvSpPr>
          <p:cNvPr id="131081" name="Rectangle 9"/>
          <p:cNvSpPr>
            <a:spLocks noChangeArrowheads="1"/>
          </p:cNvSpPr>
          <p:nvPr/>
        </p:nvSpPr>
        <p:spPr bwMode="auto">
          <a:xfrm>
            <a:off x="304800" y="3505200"/>
            <a:ext cx="830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Đoạn 1 : Bây giờ ..............................ru em ngủ .</a:t>
            </a:r>
            <a:r>
              <a:rPr lang="en-US" sz="3600" b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1082" name="Rectangle 10"/>
          <p:cNvSpPr>
            <a:spLocks noChangeArrowheads="1"/>
          </p:cNvSpPr>
          <p:nvPr/>
        </p:nvSpPr>
        <p:spPr bwMode="auto">
          <a:xfrm>
            <a:off x="457200" y="4267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Đoạn 2 : Đêm nay ......................viết từng chữ .</a:t>
            </a:r>
          </a:p>
        </p:txBody>
      </p:sp>
      <p:sp>
        <p:nvSpPr>
          <p:cNvPr id="131083" name="Rectangle 11"/>
          <p:cNvSpPr>
            <a:spLocks noChangeArrowheads="1"/>
          </p:cNvSpPr>
          <p:nvPr/>
        </p:nvSpPr>
        <p:spPr bwMode="auto">
          <a:xfrm>
            <a:off x="0" y="48768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Đoạn 3 :  Bố ạ ,      .............................bố nhé 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3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3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5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3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3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/>
      <p:bldP spid="131075" grpId="0"/>
      <p:bldP spid="131076" grpId="0"/>
      <p:bldP spid="131079" grpId="0"/>
      <p:bldP spid="131080" grpId="0"/>
      <p:bldP spid="131081" grpId="0"/>
      <p:bldP spid="131082" grpId="0"/>
      <p:bldP spid="1310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304800" y="1822450"/>
            <a:ext cx="89423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3200" b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*  Hoa yêu em và rất thích đưa võng ru em ngủ. 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533400" y="2971800"/>
            <a:ext cx="838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*  Đêm nay , Hoa hát hết các bài hát mà mẹ vẫn chưa về</a:t>
            </a:r>
            <a:r>
              <a:rPr lang="en-US" b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en-US" sz="3200" b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                       	</a:t>
            </a:r>
          </a:p>
        </p:txBody>
      </p:sp>
      <p:sp>
        <p:nvSpPr>
          <p:cNvPr id="21539" name="Rectangle 35"/>
          <p:cNvSpPr>
            <a:spLocks noChangeArrowheads="1"/>
          </p:cNvSpPr>
          <p:nvPr/>
        </p:nvSpPr>
        <p:spPr bwMode="auto">
          <a:xfrm>
            <a:off x="0" y="4419600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3200" b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b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* Vặn to đèn ,em ngồi trên ghế , nắn nót viết từng </a:t>
            </a:r>
          </a:p>
          <a:p>
            <a:pPr eaLnBrk="0" hangingPunct="0"/>
            <a:r>
              <a:rPr lang="en-US" sz="3200" b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    chữ.  </a:t>
            </a:r>
          </a:p>
        </p:txBody>
      </p:sp>
      <p:sp>
        <p:nvSpPr>
          <p:cNvPr id="24620" name="Rectangle 1068"/>
          <p:cNvSpPr>
            <a:spLocks noChangeArrowheads="1"/>
          </p:cNvSpPr>
          <p:nvPr/>
        </p:nvSpPr>
        <p:spPr bwMode="auto">
          <a:xfrm>
            <a:off x="2286000" y="228600"/>
            <a:ext cx="266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 Hoa </a:t>
            </a:r>
          </a:p>
        </p:txBody>
      </p:sp>
      <p:sp>
        <p:nvSpPr>
          <p:cNvPr id="24625" name="Rectangle 1073"/>
          <p:cNvSpPr>
            <a:spLocks noChangeArrowheads="1"/>
          </p:cNvSpPr>
          <p:nvPr/>
        </p:nvSpPr>
        <p:spPr bwMode="auto">
          <a:xfrm>
            <a:off x="6248400" y="1752600"/>
            <a:ext cx="68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Line 15"/>
          <p:cNvSpPr>
            <a:spLocks noChangeShapeType="1"/>
          </p:cNvSpPr>
          <p:nvPr/>
        </p:nvSpPr>
        <p:spPr bwMode="auto">
          <a:xfrm flipH="1">
            <a:off x="3124200" y="1905000"/>
            <a:ext cx="7620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 algn="just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Line 15"/>
          <p:cNvSpPr>
            <a:spLocks noChangeShapeType="1"/>
          </p:cNvSpPr>
          <p:nvPr/>
        </p:nvSpPr>
        <p:spPr bwMode="auto">
          <a:xfrm flipH="1">
            <a:off x="2624796" y="3110132"/>
            <a:ext cx="7620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 algn="just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 flipH="1">
            <a:off x="2839328" y="4433668"/>
            <a:ext cx="7620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 algn="just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Line 15"/>
          <p:cNvSpPr>
            <a:spLocks noChangeShapeType="1"/>
          </p:cNvSpPr>
          <p:nvPr/>
        </p:nvSpPr>
        <p:spPr bwMode="auto">
          <a:xfrm flipH="1">
            <a:off x="5791200" y="4419600"/>
            <a:ext cx="7620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 algn="just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41"/>
          <p:cNvGrpSpPr>
            <a:grpSpLocks/>
          </p:cNvGrpSpPr>
          <p:nvPr/>
        </p:nvGrpSpPr>
        <p:grpSpPr bwMode="auto">
          <a:xfrm>
            <a:off x="8534400" y="1905000"/>
            <a:ext cx="152400" cy="381000"/>
            <a:chOff x="3408" y="3456"/>
            <a:chExt cx="96" cy="240"/>
          </a:xfrm>
        </p:grpSpPr>
        <p:sp>
          <p:nvSpPr>
            <p:cNvPr id="27" name="Line 39"/>
            <p:cNvSpPr>
              <a:spLocks noChangeShapeType="1"/>
            </p:cNvSpPr>
            <p:nvPr/>
          </p:nvSpPr>
          <p:spPr bwMode="auto">
            <a:xfrm flipH="1">
              <a:off x="3408" y="3456"/>
              <a:ext cx="48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just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Line 40"/>
            <p:cNvSpPr>
              <a:spLocks noChangeShapeType="1"/>
            </p:cNvSpPr>
            <p:nvPr/>
          </p:nvSpPr>
          <p:spPr bwMode="auto">
            <a:xfrm flipH="1">
              <a:off x="3456" y="3456"/>
              <a:ext cx="48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just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9" name="Group 41"/>
          <p:cNvGrpSpPr>
            <a:grpSpLocks/>
          </p:cNvGrpSpPr>
          <p:nvPr/>
        </p:nvGrpSpPr>
        <p:grpSpPr bwMode="auto">
          <a:xfrm>
            <a:off x="2009336" y="3561472"/>
            <a:ext cx="152400" cy="381000"/>
            <a:chOff x="3408" y="3456"/>
            <a:chExt cx="96" cy="240"/>
          </a:xfrm>
        </p:grpSpPr>
        <p:sp>
          <p:nvSpPr>
            <p:cNvPr id="30" name="Line 39"/>
            <p:cNvSpPr>
              <a:spLocks noChangeShapeType="1"/>
            </p:cNvSpPr>
            <p:nvPr/>
          </p:nvSpPr>
          <p:spPr bwMode="auto">
            <a:xfrm flipH="1">
              <a:off x="3408" y="3456"/>
              <a:ext cx="48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just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Line 40"/>
            <p:cNvSpPr>
              <a:spLocks noChangeShapeType="1"/>
            </p:cNvSpPr>
            <p:nvPr/>
          </p:nvSpPr>
          <p:spPr bwMode="auto">
            <a:xfrm flipH="1">
              <a:off x="3456" y="3456"/>
              <a:ext cx="48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just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" name="Group 41"/>
          <p:cNvGrpSpPr>
            <a:grpSpLocks/>
          </p:cNvGrpSpPr>
          <p:nvPr/>
        </p:nvGrpSpPr>
        <p:grpSpPr bwMode="auto">
          <a:xfrm>
            <a:off x="1524000" y="4953000"/>
            <a:ext cx="152400" cy="381000"/>
            <a:chOff x="3408" y="3456"/>
            <a:chExt cx="96" cy="240"/>
          </a:xfrm>
        </p:grpSpPr>
        <p:sp>
          <p:nvSpPr>
            <p:cNvPr id="33" name="Line 39"/>
            <p:cNvSpPr>
              <a:spLocks noChangeShapeType="1"/>
            </p:cNvSpPr>
            <p:nvPr/>
          </p:nvSpPr>
          <p:spPr bwMode="auto">
            <a:xfrm flipH="1">
              <a:off x="3408" y="3456"/>
              <a:ext cx="48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just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Line 40"/>
            <p:cNvSpPr>
              <a:spLocks noChangeShapeType="1"/>
            </p:cNvSpPr>
            <p:nvPr/>
          </p:nvSpPr>
          <p:spPr bwMode="auto">
            <a:xfrm flipH="1">
              <a:off x="3456" y="3456"/>
              <a:ext cx="48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just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6" grpId="0"/>
      <p:bldP spid="21527" grpId="0"/>
      <p:bldP spid="21539" grpId="0"/>
      <p:bldP spid="24620" grpId="0"/>
      <p:bldP spid="22" grpId="0" animBg="1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295400" y="241012"/>
            <a:ext cx="6400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Tìm hiểu bài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381000" y="1002544"/>
            <a:ext cx="838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Câu 1 : Em biết những gì về gia đình Hoa ?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381000" y="1854875"/>
            <a:ext cx="8382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    Gia đình Hoa gồm có 4 người : bố , mẹ , Hoa và em Nụ . Em Nụ mới sinh .</a:t>
            </a:r>
          </a:p>
          <a:p>
            <a:pPr eaLnBrk="0" hangingPunct="0">
              <a:spcBef>
                <a:spcPct val="50000"/>
              </a:spcBef>
            </a:pPr>
            <a:r>
              <a:rPr lang="en-US" sz="3600" b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4603" name="Rectangle 27"/>
          <p:cNvSpPr>
            <a:spLocks noChangeArrowheads="1"/>
          </p:cNvSpPr>
          <p:nvPr/>
        </p:nvSpPr>
        <p:spPr bwMode="auto">
          <a:xfrm>
            <a:off x="533400" y="34290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Câu 2 : Em Nụ đáng yêu như thế nào ?</a:t>
            </a:r>
          </a:p>
        </p:txBody>
      </p:sp>
      <p:sp>
        <p:nvSpPr>
          <p:cNvPr id="24604" name="Rectangle 28"/>
          <p:cNvSpPr>
            <a:spLocks noChangeArrowheads="1"/>
          </p:cNvSpPr>
          <p:nvPr/>
        </p:nvSpPr>
        <p:spPr bwMode="auto">
          <a:xfrm>
            <a:off x="381000" y="44196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       Em Nụ môi đỏ hồng, mắt mở to,tròn và đen láy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10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/>
      <p:bldP spid="24591" grpId="0"/>
      <p:bldP spid="24592" grpId="0"/>
      <p:bldP spid="24603" grpId="0"/>
      <p:bldP spid="2460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228600" y="1676400"/>
            <a:ext cx="891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800" b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228600" y="762000"/>
            <a:ext cx="5410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Câu 3: Hoa đã làm gì giúp mẹ ?</a:t>
            </a:r>
            <a:r>
              <a:rPr lang="en-US" sz="3200" b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457200" y="1371600"/>
            <a:ext cx="6400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Hoa ru em ngủ , trông em giúp mẹ</a:t>
            </a:r>
            <a:r>
              <a:rPr lang="en-US" sz="3200" b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52400" y="2286000"/>
            <a:ext cx="899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Câu 4: Trong thư gửi bố , Hoa kể chuyện gì, nêu mong</a:t>
            </a:r>
          </a:p>
          <a:p>
            <a:r>
              <a:rPr lang="en-US" sz="3200" b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muốn gì ? 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0" y="3505200"/>
            <a:ext cx="8991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b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Trong thư gửi bố ,Hoa kể về em Nụ ,về chuyện</a:t>
            </a:r>
          </a:p>
          <a:p>
            <a:pPr algn="ctr"/>
            <a:r>
              <a:rPr lang="en-US" sz="3200" b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Hoa hết bài hát ru em rồi . Hoa mong muốn khi nào</a:t>
            </a:r>
          </a:p>
          <a:p>
            <a:pPr algn="ctr"/>
            <a:r>
              <a:rPr lang="en-US" sz="3200" b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bố về,bố sẽ dạy thêm những bài hát khác cho Hoa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b="0">
              <a:solidFill>
                <a:srgbClr val="CC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8" grpId="0"/>
      <p:bldP spid="30739" grpId="0"/>
      <p:bldP spid="307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1676400" y="441903"/>
            <a:ext cx="609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Luyện đọc lại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1219200" y="76200"/>
            <a:ext cx="647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Củng cố 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, dặn dò </a:t>
            </a: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525566" y="1676400"/>
            <a:ext cx="679746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3200" b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Nội dung bài nói lên điều gì ?</a:t>
            </a:r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228600" y="2286000"/>
            <a:ext cx="8763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Hoa rất yêu thương em , biết chăm sóc em giúp bố mẹ</a:t>
            </a:r>
            <a:r>
              <a:rPr lang="en-US" b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953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09&quot;&gt;&lt;property id=&quot;20148&quot; value=&quot;5&quot;/&gt;&lt;property id=&quot;20300&quot; value=&quot;Slide 6&quot;/&gt;&lt;property id=&quot;20307&quot; value=&quot;262&quot;/&gt;&lt;/object&gt;&lt;object type=&quot;3&quot; unique_id=&quot;10010&quot;&gt;&lt;property id=&quot;20148&quot; value=&quot;5&quot;/&gt;&lt;property id=&quot;20300&quot; value=&quot;Slide 7&quot;/&gt;&lt;property id=&quot;20307&quot; value=&quot;263&quot;/&gt;&lt;/object&gt;&lt;object type=&quot;3&quot; unique_id=&quot;10011&quot;&gt;&lt;property id=&quot;20148&quot; value=&quot;5&quot;/&gt;&lt;property id=&quot;20300&quot; value=&quot;Slide 8&quot;/&gt;&lt;property id=&quot;20307&quot; value=&quot;264&quot;/&gt;&lt;/object&gt;&lt;object type=&quot;3&quot; unique_id=&quot;10012&quot;&gt;&lt;property id=&quot;20148&quot; value=&quot;5&quot;/&gt;&lt;property id=&quot;20300&quot; value=&quot;Slide 10&quot;/&gt;&lt;property id=&quot;20307&quot; value=&quot;265&quot;/&gt;&lt;/object&gt;&lt;object type=&quot;3&quot; unique_id=&quot;10013&quot;&gt;&lt;property id=&quot;20148&quot; value=&quot;5&quot;/&gt;&lt;property id=&quot;20300&quot; value=&quot;Slide 9&quot;/&gt;&lt;property id=&quot;20307&quot; value=&quot;26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447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trang-long bien</dc:creator>
  <cp:lastModifiedBy>THAMB THAMB</cp:lastModifiedBy>
  <cp:revision>6</cp:revision>
  <dcterms:created xsi:type="dcterms:W3CDTF">2015-12-17T02:32:00Z</dcterms:created>
  <dcterms:modified xsi:type="dcterms:W3CDTF">2016-12-21T03:41:46Z</dcterms:modified>
</cp:coreProperties>
</file>